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940C-2513-4F1A-B2F0-65B60F8881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8C26-90AB-4055-AF0E-27811E53D4F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940C-2513-4F1A-B2F0-65B60F8881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8C26-90AB-4055-AF0E-27811E53D4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940C-2513-4F1A-B2F0-65B60F8881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8C26-90AB-4055-AF0E-27811E53D4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940C-2513-4F1A-B2F0-65B60F8881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8C26-90AB-4055-AF0E-27811E53D4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940C-2513-4F1A-B2F0-65B60F8881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8C26-90AB-4055-AF0E-27811E53D4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940C-2513-4F1A-B2F0-65B60F8881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8C26-90AB-4055-AF0E-27811E53D4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940C-2513-4F1A-B2F0-65B60F8881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8C26-90AB-4055-AF0E-27811E53D4F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940C-2513-4F1A-B2F0-65B60F8881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8C26-90AB-4055-AF0E-27811E53D4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940C-2513-4F1A-B2F0-65B60F8881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8C26-90AB-4055-AF0E-27811E53D4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940C-2513-4F1A-B2F0-65B60F8881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8C26-90AB-4055-AF0E-27811E53D4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940C-2513-4F1A-B2F0-65B60F8881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8C26-90AB-4055-AF0E-27811E53D4F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1F940C-2513-4F1A-B2F0-65B60F8881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FB8C26-90AB-4055-AF0E-27811E53D4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628800"/>
            <a:ext cx="7642851" cy="4104456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ЕДИНЫЙ РОДИТЕЛЬСКИЙ ДЕНЬ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74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348880"/>
            <a:ext cx="3888432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Arial Black" pitchFamily="34" charset="0"/>
              </a:rPr>
              <a:t>Мастер-класс по ЗОЖ «Движение – это жизнь!»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026" name="Picture 2" descr="C:\Users\User\AppData\Local\Temp\Rar$DIa0.101\17326018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0330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Temp\Rar$DIa0.206\17326018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5140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Temp\Rar$DIa0.466\17326018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73013"/>
            <a:ext cx="2934071" cy="227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AppData\Local\Temp\Rar$DIa0.208\17326018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94600"/>
            <a:ext cx="2998367" cy="224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31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659031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Открытое занятие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 логопедом</a:t>
            </a:r>
            <a:endParaRPr lang="ru-RU" sz="4000" dirty="0"/>
          </a:p>
        </p:txBody>
      </p:sp>
      <p:pic>
        <p:nvPicPr>
          <p:cNvPr id="2050" name="Picture 2" descr="C:\Users\User\AppData\Local\Temp\Rar$DIa0.760\17326018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235572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AppData\Local\Temp\Rar$DIa0.890\17326018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99928"/>
            <a:ext cx="2651787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AppData\Local\Temp\Rar$DIa0.190\17326018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2974049" cy="396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AppData\Local\Temp\Rar$DIa0.178\17326018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89" y="4115555"/>
            <a:ext cx="2987824" cy="22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49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768751" cy="23762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Ретро-выставка «Сундучок семейных сокровищ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7" name="Picture 5" descr="C:\Users\User\AppData\Local\Temp\Rar$DIa0.189\20241119_153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361189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AppData\Local\Temp\Rar$DIa0.077\20241119_160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3888432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07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905" y="3861048"/>
            <a:ext cx="8563880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Семинар с педагогом-психологом «Казнить нельзя, помиловать!»</a:t>
            </a:r>
            <a:endParaRPr lang="ru-RU" sz="4000" dirty="0"/>
          </a:p>
        </p:txBody>
      </p:sp>
      <p:pic>
        <p:nvPicPr>
          <p:cNvPr id="4098" name="Picture 2" descr="C:\Users\User\AppData\Local\Temp\Rar$DIa0.567\1732601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64" y="666095"/>
            <a:ext cx="2355726" cy="324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AppData\Local\Temp\Rar$DIa0.273\1732601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66095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AppData\Local\Temp\Rar$DIa0.041\17326018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47123"/>
            <a:ext cx="2304256" cy="32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925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AppData\Local\Temp\Rar$DIa0.902\20241126_083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77072"/>
            <a:ext cx="3929881" cy="24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AppData\Local\Temp\Rar$DIa0.924\20241126_082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51419"/>
            <a:ext cx="3096344" cy="391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AppData\Local\Temp\Rar$DIa0.258\17326018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3598"/>
            <a:ext cx="392988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02260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</TotalTime>
  <Words>29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ЕДИНЫЙ РОДИТЕЛЬСКИЙ ДЕНЬ</vt:lpstr>
      <vt:lpstr>Мастер-класс по ЗОЖ «Движение – это жизнь!»</vt:lpstr>
      <vt:lpstr>Открытое занятие  с логопедом</vt:lpstr>
      <vt:lpstr>Ретро-выставка «Сундучок семейных сокровищ»</vt:lpstr>
      <vt:lpstr>Семинар с педагогом-психологом «Казнить нельзя, помиловать!»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РОДИТЕЛЬСКИЙ ДЕНЬ</dc:title>
  <dc:creator>User</dc:creator>
  <cp:lastModifiedBy>User</cp:lastModifiedBy>
  <cp:revision>3</cp:revision>
  <dcterms:created xsi:type="dcterms:W3CDTF">2024-11-26T07:19:44Z</dcterms:created>
  <dcterms:modified xsi:type="dcterms:W3CDTF">2024-11-26T08:24:58Z</dcterms:modified>
</cp:coreProperties>
</file>