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71F940C-2513-4F1A-B2F0-65B60F8881E6}" type="datetimeFigureOut">
              <a:rPr lang="ru-RU" smtClean="0"/>
              <a:t>26.11.2024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2FB8C26-90AB-4055-AF0E-27811E53D4F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1628800"/>
            <a:ext cx="7642851" cy="4104456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ЕДИНЫЙ РОДИТЕЛЬСКИЙ ДЕНЬ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674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348880"/>
            <a:ext cx="3888432" cy="1800200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 smtClean="0">
                <a:latin typeface="Arial Black" pitchFamily="34" charset="0"/>
              </a:rPr>
              <a:t>Мастер-класс по ЗОЖ «Движение – это жизнь!»</a:t>
            </a:r>
            <a:endParaRPr lang="ru-RU" sz="2800" dirty="0">
              <a:latin typeface="Arial Black" pitchFamily="34" charset="0"/>
            </a:endParaRPr>
          </a:p>
        </p:txBody>
      </p:sp>
      <p:pic>
        <p:nvPicPr>
          <p:cNvPr id="1026" name="Picture 2" descr="C:\Users\User\AppData\Local\Temp\Rar$DIa0.101\17326018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0330"/>
            <a:ext cx="288032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AppData\Local\Temp\Rar$DIa0.206\173260188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5140"/>
            <a:ext cx="284380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AppData\Local\Temp\Rar$DIa0.466\17326018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973013"/>
            <a:ext cx="2934071" cy="227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AppData\Local\Temp\Rar$DIa0.208\173260188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994600"/>
            <a:ext cx="2998367" cy="224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314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5659031" cy="1296144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Открытое занятие 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 логопедом</a:t>
            </a:r>
            <a:endParaRPr lang="ru-RU" sz="4000" dirty="0"/>
          </a:p>
        </p:txBody>
      </p:sp>
      <p:pic>
        <p:nvPicPr>
          <p:cNvPr id="2050" name="Picture 2" descr="C:\Users\User\AppData\Local\Temp\Rar$DIa0.760\17326018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88840"/>
            <a:ext cx="2355726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AppData\Local\Temp\Rar$DIa0.890\173260186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999928"/>
            <a:ext cx="2651787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AppData\Local\Temp\Rar$DIa0.190\173260186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32856"/>
            <a:ext cx="2974049" cy="396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AppData\Local\Temp\Rar$DIa0.178\173260186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5789" y="4115555"/>
            <a:ext cx="2987824" cy="2240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491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6768751" cy="23762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/>
              <a:t>Ретро-выставка «Сундучок семейных сокровищ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7" name="Picture 5" descr="C:\Users\User\AppData\Local\Temp\Rar$DIa0.189\20241119_15334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92896"/>
            <a:ext cx="3611893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AppData\Local\Temp\Rar$DIa0.077\20241119_1602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996952"/>
            <a:ext cx="3888432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07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3905" y="3861048"/>
            <a:ext cx="8563880" cy="1512168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Семинар с педагогом-психологом «Казнить нельзя, помиловать!»</a:t>
            </a:r>
            <a:endParaRPr lang="ru-RU" sz="4000" dirty="0"/>
          </a:p>
        </p:txBody>
      </p:sp>
      <p:pic>
        <p:nvPicPr>
          <p:cNvPr id="4098" name="Picture 2" descr="C:\Users\User\AppData\Local\Temp\Rar$DIa0.567\17326018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64" y="666095"/>
            <a:ext cx="2355726" cy="324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AppData\Local\Temp\Rar$DIa0.273\1732601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666095"/>
            <a:ext cx="3611893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AppData\Local\Temp\Rar$DIa0.041\17326018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47123"/>
            <a:ext cx="2304256" cy="32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925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User\AppData\Local\Temp\Rar$DIa0.902\20241126_0830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077072"/>
            <a:ext cx="3929881" cy="249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User\AppData\Local\Temp\Rar$DIa0.924\20241126_0829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951419"/>
            <a:ext cx="3096344" cy="391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:\Users\User\AppData\Local\Temp\Rar$DIa0.258\173260185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3598"/>
            <a:ext cx="3929881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02260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20</TotalTime>
  <Words>29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ЕДИНЫЙ РОДИТЕЛЬСКИЙ ДЕНЬ</vt:lpstr>
      <vt:lpstr>Мастер-класс по ЗОЖ «Движение – это жизнь!»</vt:lpstr>
      <vt:lpstr>Открытое занятие  с логопедом</vt:lpstr>
      <vt:lpstr>Ретро-выставка «Сундучок семейных сокровищ»</vt:lpstr>
      <vt:lpstr>Семинар с педагогом-психологом «Казнить нельзя, помиловать!»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РОДИТЕЛЬСКИЙ ДЕНЬ</dc:title>
  <dc:creator>User</dc:creator>
  <cp:lastModifiedBy>User</cp:lastModifiedBy>
  <cp:revision>3</cp:revision>
  <dcterms:created xsi:type="dcterms:W3CDTF">2024-11-26T07:19:44Z</dcterms:created>
  <dcterms:modified xsi:type="dcterms:W3CDTF">2024-11-26T08:24:58Z</dcterms:modified>
</cp:coreProperties>
</file>